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54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3A71-E40D-416B-A191-1574D66D4A79}" type="datetimeFigureOut">
              <a:rPr lang="pt-BR" smtClean="0"/>
              <a:t>30/10/2019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85325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3A71-E40D-416B-A191-1574D66D4A79}" type="datetimeFigureOut">
              <a:rPr lang="pt-BR" smtClean="0"/>
              <a:t>30/10/2019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04145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3A71-E40D-416B-A191-1574D66D4A79}" type="datetimeFigureOut">
              <a:rPr lang="pt-BR" smtClean="0"/>
              <a:t>30/10/2019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20281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3A71-E40D-416B-A191-1574D66D4A79}" type="datetimeFigureOut">
              <a:rPr lang="pt-BR" smtClean="0"/>
              <a:t>30/10/2019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0735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3A71-E40D-416B-A191-1574D66D4A79}" type="datetimeFigureOut">
              <a:rPr lang="pt-BR" smtClean="0"/>
              <a:t>30/10/2019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89311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3A71-E40D-416B-A191-1574D66D4A79}" type="datetimeFigureOut">
              <a:rPr lang="pt-BR" smtClean="0"/>
              <a:t>30/10/2019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54438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3A71-E40D-416B-A191-1574D66D4A79}" type="datetimeFigureOut">
              <a:rPr lang="pt-BR" smtClean="0"/>
              <a:t>30/10/2019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313761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3A71-E40D-416B-A191-1574D66D4A79}" type="datetimeFigureOut">
              <a:rPr lang="pt-BR" smtClean="0"/>
              <a:t>30/10/2019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3778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3A71-E40D-416B-A191-1574D66D4A79}" type="datetimeFigureOut">
              <a:rPr lang="pt-BR" smtClean="0"/>
              <a:t>30/10/2019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3016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3A71-E40D-416B-A191-1574D66D4A79}" type="datetimeFigureOut">
              <a:rPr lang="pt-BR" smtClean="0"/>
              <a:t>30/10/2019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02716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E3A71-E40D-416B-A191-1574D66D4A79}" type="datetimeFigureOut">
              <a:rPr lang="pt-BR" smtClean="0"/>
              <a:t>30/10/2019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01796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Editar estilos de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E3A71-E40D-416B-A191-1574D66D4A79}" type="datetimeFigureOut">
              <a:rPr lang="pt-BR" smtClean="0"/>
              <a:t>30/10/2019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EC3EF-54C6-4D92-B3C5-154A767239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51524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1730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940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4815" y="1836671"/>
            <a:ext cx="1983842" cy="171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090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1524000" y="2158810"/>
            <a:ext cx="2228045" cy="314706"/>
          </a:xfrm>
          <a:prstGeom prst="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i="1" dirty="0" smtClean="0">
                <a:latin typeface="Agency FB" panose="020B0503020202020204" pitchFamily="34" charset="0"/>
              </a:rPr>
              <a:t>Número do cartão</a:t>
            </a:r>
            <a:endParaRPr lang="pt-BR" i="1" dirty="0">
              <a:latin typeface="Agency FB" panose="020B0503020202020204" pitchFamily="34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1516641" y="2777096"/>
            <a:ext cx="1741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Arial" panose="020B0604020202020204" pitchFamily="34" charset="0"/>
              </a:rPr>
              <a:t>Data de Nascimento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tângulo Arredondado 6"/>
          <p:cNvSpPr/>
          <p:nvPr/>
        </p:nvSpPr>
        <p:spPr>
          <a:xfrm>
            <a:off x="1660588" y="3327727"/>
            <a:ext cx="654424" cy="38996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i="1" dirty="0" smtClean="0">
                <a:latin typeface="Agency FB" panose="020B0503020202020204" pitchFamily="34" charset="0"/>
              </a:rPr>
              <a:t>MM</a:t>
            </a:r>
            <a:endParaRPr lang="pt-BR" i="1" dirty="0">
              <a:latin typeface="Agency FB" panose="020B0503020202020204" pitchFamily="34" charset="0"/>
            </a:endParaRPr>
          </a:p>
        </p:txBody>
      </p:sp>
      <p:cxnSp>
        <p:nvCxnSpPr>
          <p:cNvPr id="9" name="Conector reto 8"/>
          <p:cNvCxnSpPr/>
          <p:nvPr/>
        </p:nvCxnSpPr>
        <p:spPr>
          <a:xfrm>
            <a:off x="2438426" y="3358171"/>
            <a:ext cx="231794" cy="33355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Retângulo Arredondado 12"/>
          <p:cNvSpPr/>
          <p:nvPr/>
        </p:nvSpPr>
        <p:spPr>
          <a:xfrm>
            <a:off x="2793634" y="3315563"/>
            <a:ext cx="655200" cy="388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 smtClean="0">
                <a:latin typeface="Agency FB" panose="020B0503020202020204" pitchFamily="34" charset="0"/>
                <a:cs typeface="Arial" panose="020B0604020202020204" pitchFamily="34" charset="0"/>
              </a:rPr>
              <a:t>AA</a:t>
            </a:r>
            <a:endParaRPr lang="pt-BR" dirty="0">
              <a:latin typeface="Agency FB" panose="020B0503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CaixaDeTexto 13"/>
          <p:cNvSpPr txBox="1"/>
          <p:nvPr/>
        </p:nvSpPr>
        <p:spPr>
          <a:xfrm>
            <a:off x="1528568" y="4262994"/>
            <a:ext cx="1838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Código de Segurança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15" name="Retângulo Arredondado 14"/>
          <p:cNvSpPr/>
          <p:nvPr/>
        </p:nvSpPr>
        <p:spPr>
          <a:xfrm>
            <a:off x="1659812" y="4861812"/>
            <a:ext cx="655200" cy="388800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 smtClean="0">
                <a:latin typeface="Agency FB" panose="020B0503020202020204" pitchFamily="34" charset="0"/>
                <a:cs typeface="Arial" panose="020B0604020202020204" pitchFamily="34" charset="0"/>
              </a:rPr>
              <a:t>CVC</a:t>
            </a:r>
            <a:endParaRPr lang="pt-BR" dirty="0">
              <a:latin typeface="Agency FB" panose="020B0503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5235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73423" y="389965"/>
            <a:ext cx="7848601" cy="955021"/>
          </a:xfrm>
        </p:spPr>
        <p:txBody>
          <a:bodyPr>
            <a:normAutofit/>
          </a:bodyPr>
          <a:lstStyle/>
          <a:p>
            <a:pPr algn="l"/>
            <a:r>
              <a:rPr lang="pt-BR" dirty="0" smtClean="0">
                <a:latin typeface="Agency FB" panose="020B0503020202020204" pitchFamily="34" charset="0"/>
                <a:cs typeface="Arial" panose="020B0604020202020204" pitchFamily="34" charset="0"/>
              </a:rPr>
              <a:t>Desenvolvimento</a:t>
            </a:r>
            <a:endParaRPr lang="pt-BR" dirty="0">
              <a:latin typeface="Agency FB" panose="020B0503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273423" y="2082519"/>
            <a:ext cx="7978588" cy="4331727"/>
          </a:xfrm>
        </p:spPr>
        <p:txBody>
          <a:bodyPr>
            <a:normAutofit/>
          </a:bodyPr>
          <a:lstStyle/>
          <a:p>
            <a:pPr marL="342900" indent="-342900" algn="l">
              <a:lnSpc>
                <a:spcPct val="100000"/>
              </a:lnSpc>
              <a:buFont typeface="Wingdings" panose="05000000000000000000" pitchFamily="2" charset="2"/>
              <a:buChar char="§"/>
            </a:pPr>
            <a:r>
              <a:rPr lang="pt-B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O site irá ter validações de e-mails;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pt-B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O site irá ter validações de cartões de crédito e débito para a realização da compra;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pt-B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O site irá ser responsivo;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pt-B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O site irá ter tela de cadastro;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pt-B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O site irá ter descontos para sócios torcedores do São Paulo;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r>
              <a:rPr lang="pt-BR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O site irá ter API.</a:t>
            </a: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pt-BR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buFont typeface="Wingdings" panose="05000000000000000000" pitchFamily="2" charset="2"/>
              <a:buChar char="§"/>
            </a:pP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0172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475130" y="127279"/>
            <a:ext cx="7848000" cy="954000"/>
          </a:xfrm>
        </p:spPr>
        <p:txBody>
          <a:bodyPr>
            <a:normAutofit/>
          </a:bodyPr>
          <a:lstStyle/>
          <a:p>
            <a:pPr algn="l"/>
            <a:r>
              <a:rPr lang="pt-BR" dirty="0" smtClean="0">
                <a:latin typeface="Agency FB" panose="020B0503020202020204" pitchFamily="34" charset="0"/>
                <a:cs typeface="Arial" panose="020B0604020202020204" pitchFamily="34" charset="0"/>
              </a:rPr>
              <a:t>Testes</a:t>
            </a:r>
            <a:endParaRPr lang="pt-BR" dirty="0">
              <a:latin typeface="Agency FB" panose="020B0503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475130" y="1713291"/>
            <a:ext cx="10148046" cy="4493092"/>
          </a:xfrm>
        </p:spPr>
        <p:txBody>
          <a:bodyPr>
            <a:normAutofit fontScale="85000" lnSpcReduction="20000"/>
          </a:bodyPr>
          <a:lstStyle/>
          <a:p>
            <a:pPr algn="l">
              <a:lnSpc>
                <a:spcPct val="150000"/>
              </a:lnSpc>
            </a:pP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Na fase de teste da aplicação irá ter várias fases de teste, onde o primeiro seria o </a:t>
            </a:r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teste integrado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que nesse teste haverá o teste da aplicação inteira para ver se tem bugs na aplicação, o segundo teste seria o </a:t>
            </a:r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teste de performance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para ver como está a performance do site, para ver se está rodando tudo de maneira correta, o terceiro teste seria o </a:t>
            </a:r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teste de carga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com ele irá testar o quanto de carga ele aguenta, pois como é um site de venda de ingressos de futebol, em dia de jogo irá ter muitas pessoas acessando para adquirir seus ingressos e com esse teste iriamos ver se ele está hábito a rodar normalmente quando isso acontecer, o quarto teste seria o </a:t>
            </a:r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teste unitário 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que iriamos verificar todos os módulos da aplicação para ver se está tudo andando da forma que planejamos, e o quinto e último teste seria o </a:t>
            </a:r>
            <a:r>
              <a:rPr lang="pt-B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teste de segurança</a:t>
            </a: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 onde seria verificado se o site está seguro, se o site também não tem nenhuma vulnerabilidade.</a:t>
            </a:r>
            <a:endParaRPr lang="pt-B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21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515471" y="134471"/>
            <a:ext cx="9144000" cy="955022"/>
          </a:xfrm>
        </p:spPr>
        <p:txBody>
          <a:bodyPr/>
          <a:lstStyle/>
          <a:p>
            <a:pPr algn="l"/>
            <a:r>
              <a:rPr lang="pt-BR" dirty="0" smtClean="0"/>
              <a:t>Homologação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515471" y="1638766"/>
            <a:ext cx="9144000" cy="2879445"/>
          </a:xfrm>
        </p:spPr>
        <p:txBody>
          <a:bodyPr>
            <a:normAutofit fontScale="85000" lnSpcReduction="10000"/>
          </a:bodyPr>
          <a:lstStyle/>
          <a:p>
            <a:pPr algn="l">
              <a:lnSpc>
                <a:spcPct val="160000"/>
              </a:lnSpc>
            </a:pP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A homologação iriamos fazer diretamente com o cliente, onde ele irá ver a aplicação rodando do maneira que ele pediu, e como nossa equipe de desenvolvimento trabalha com a metodologia ágil, de 2 a 4 semanas iriamos entregar partes do projeto, e com isso ele iria aprovar ou pedir algumas melhorias, e com isso nossa homologação seria continua a cada Sprint.  </a:t>
            </a:r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1509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860611" y="349622"/>
            <a:ext cx="3388659" cy="820551"/>
          </a:xfrm>
        </p:spPr>
        <p:txBody>
          <a:bodyPr>
            <a:noAutofit/>
          </a:bodyPr>
          <a:lstStyle/>
          <a:p>
            <a:r>
              <a:rPr lang="pt-BR" dirty="0" smtClean="0">
                <a:latin typeface="Agency FB" panose="020B0503020202020204" pitchFamily="34" charset="0"/>
              </a:rPr>
              <a:t>Implantação</a:t>
            </a:r>
            <a:endParaRPr lang="pt-BR" dirty="0">
              <a:latin typeface="Agency FB" panose="020B05030202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60611" y="2176649"/>
            <a:ext cx="9144000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pt-BR" dirty="0" smtClean="0"/>
              <a:t>Teria uma estratégia de implantação, onde íamos implantar 1 semana antes de jogo e disponibilizaríamos todos os ingressos previstos, mas também da implantação iriamos verificar se todas as ferramentas do sistema esta rodando, com isso colocaríamos no ar a aplicação para venda de ingressos do São Paulo Futebol Clube.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6506436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353</TotalTime>
  <Words>373</Words>
  <Application>Microsoft Office PowerPoint</Application>
  <PresentationFormat>Widescreen</PresentationFormat>
  <Paragraphs>19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Agency FB</vt:lpstr>
      <vt:lpstr>Arial</vt:lpstr>
      <vt:lpstr>Calibri</vt:lpstr>
      <vt:lpstr>Calibri Light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Desenvolvimento</vt:lpstr>
      <vt:lpstr>Testes</vt:lpstr>
      <vt:lpstr>Homologação</vt:lpstr>
      <vt:lpstr>Implantação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Cleide</dc:creator>
  <cp:lastModifiedBy>Aluno</cp:lastModifiedBy>
  <cp:revision>12</cp:revision>
  <dcterms:created xsi:type="dcterms:W3CDTF">2019-10-05T23:20:17Z</dcterms:created>
  <dcterms:modified xsi:type="dcterms:W3CDTF">2019-10-30T21:02:58Z</dcterms:modified>
</cp:coreProperties>
</file>

<file path=docProps/thumbnail.jpeg>
</file>